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0058400" cy="7772400"/>
  <p:notesSz cx="6858000" cy="9144000"/>
  <p:defaultTextStyle>
    <a:defPPr>
      <a:defRPr lang="es-MX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" y="0"/>
            <a:ext cx="10056608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09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32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" y="0"/>
            <a:ext cx="10056608" cy="7772400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4662753" y="3655368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B2135E-4A2A-4B9B-9741-0060718C502C}" type="slidenum">
              <a:rPr lang="es-MX" sz="2400" b="1" smtClean="0">
                <a:solidFill>
                  <a:schemeClr val="bg1"/>
                </a:solidFill>
              </a:rPr>
              <a:pPr/>
              <a:t>‹Nº›</a:t>
            </a:fld>
            <a:endParaRPr lang="es-MX" dirty="0"/>
          </a:p>
        </p:txBody>
      </p:sp>
      <p:sp>
        <p:nvSpPr>
          <p:cNvPr id="10" name="Rectángulo 9"/>
          <p:cNvSpPr/>
          <p:nvPr userDrawn="1"/>
        </p:nvSpPr>
        <p:spPr>
          <a:xfrm>
            <a:off x="9324611" y="7229842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B2135E-4A2A-4B9B-9741-0060718C502C}" type="slidenum">
              <a:rPr lang="es-MX" sz="2400" b="1" smtClean="0">
                <a:solidFill>
                  <a:schemeClr val="bg1"/>
                </a:solidFill>
              </a:rPr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757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" y="0"/>
            <a:ext cx="10056608" cy="7772400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9324611" y="7229842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B2135E-4A2A-4B9B-9741-0060718C502C}" type="slidenum">
              <a:rPr lang="es-MX" sz="2400" b="1" smtClean="0">
                <a:solidFill>
                  <a:schemeClr val="bg1"/>
                </a:solidFill>
              </a:rPr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319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30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4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54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662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07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64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03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5410200" y="4599072"/>
            <a:ext cx="4301543" cy="1165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b="1" smtClean="0">
                <a:solidFill>
                  <a:schemeClr val="bg2">
                    <a:lumMod val="50000"/>
                  </a:schemeClr>
                </a:solidFill>
                <a:latin typeface="Soberana Sans" panose="02000000000000000000" pitchFamily="50" charset="0"/>
              </a:rPr>
              <a:t>Primera Sesión Ordinaria</a:t>
            </a:r>
            <a:endParaRPr lang="es-MX" sz="3600" b="1" dirty="0">
              <a:solidFill>
                <a:schemeClr val="bg2">
                  <a:lumMod val="50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5410200" y="6021847"/>
            <a:ext cx="4301543" cy="788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3200" smtClean="0">
                <a:solidFill>
                  <a:srgbClr val="C00000"/>
                </a:solidFill>
                <a:latin typeface="Soberana Sans" panose="02000000000000000000" pitchFamily="50" charset="0"/>
              </a:rPr>
              <a:t>2018</a:t>
            </a:r>
            <a:endParaRPr lang="es-MX" sz="3200" dirty="0">
              <a:solidFill>
                <a:srgbClr val="C00000"/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695516" y="7067091"/>
            <a:ext cx="3730911" cy="4032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rgbClr val="5D5C5C"/>
                </a:solidFill>
                <a:latin typeface="Soberana Sans Light" panose="02000000000000000000" pitchFamily="50" charset="0"/>
              </a:rPr>
              <a:t>febrero de 2018</a:t>
            </a:r>
            <a:endParaRPr lang="es-MX" sz="1800" dirty="0">
              <a:solidFill>
                <a:srgbClr val="5D5C5C"/>
              </a:solidFill>
              <a:latin typeface="Soberana Sans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050382" y="1331497"/>
            <a:ext cx="8008018" cy="517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Tema</a:t>
            </a:r>
            <a:endParaRPr lang="es-MX" sz="2400" b="1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2050382" y="1331497"/>
            <a:ext cx="8008018" cy="517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>
                <a:solidFill>
                  <a:schemeClr val="bg1"/>
                </a:solidFill>
                <a:latin typeface="Soberana Titular" panose="02000000000000000000" pitchFamily="50" charset="0"/>
              </a:rPr>
              <a:t>Solicitud de acuerdo al </a:t>
            </a:r>
            <a:r>
              <a:rPr lang="es-MX" sz="2400" b="1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Pleno</a:t>
            </a:r>
            <a:endParaRPr lang="es-MX" sz="2400" b="1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294502" y="2350457"/>
            <a:ext cx="7106673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s-MX" sz="1600" dirty="0" smtClean="0">
                <a:solidFill>
                  <a:srgbClr val="5D5C5C"/>
                </a:solidFill>
                <a:latin typeface="Soberana Sans" panose="02000000000000000000" pitchFamily="50" charset="0"/>
              </a:rPr>
              <a:t>Texto</a:t>
            </a:r>
            <a:endParaRPr lang="es-MX" sz="1600" dirty="0">
              <a:solidFill>
                <a:srgbClr val="5D5C5C"/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14</Words>
  <Application>Microsoft Office PowerPoint</Application>
  <PresentationFormat>Personalizado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Soberana Sans</vt:lpstr>
      <vt:lpstr>Soberana Sans Light</vt:lpstr>
      <vt:lpstr>Soberana Titular</vt:lpstr>
      <vt:lpstr>Tema de Office</vt:lpstr>
      <vt:lpstr>Presentación de PowerPoint</vt:lpstr>
      <vt:lpstr>Presentación de PowerPoint</vt:lpstr>
      <vt:lpstr>Presentación de PowerPoint</vt:lpstr>
    </vt:vector>
  </TitlesOfParts>
  <Company>SAGARPA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Grabriela Sinencio Rangel</dc:creator>
  <cp:lastModifiedBy>Ivan Dranath Laffitte Montalvo</cp:lastModifiedBy>
  <cp:revision>17</cp:revision>
  <dcterms:created xsi:type="dcterms:W3CDTF">2018-02-15T21:06:48Z</dcterms:created>
  <dcterms:modified xsi:type="dcterms:W3CDTF">2018-03-22T19:47:19Z</dcterms:modified>
</cp:coreProperties>
</file>